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6" r:id="rId3"/>
    <p:sldId id="278" r:id="rId4"/>
    <p:sldId id="272" r:id="rId5"/>
    <p:sldId id="258" r:id="rId6"/>
    <p:sldId id="277" r:id="rId7"/>
    <p:sldId id="263" r:id="rId8"/>
    <p:sldId id="275" r:id="rId9"/>
    <p:sldId id="274" r:id="rId10"/>
    <p:sldId id="282" r:id="rId11"/>
    <p:sldId id="279" r:id="rId12"/>
    <p:sldId id="280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D6E0EA-E795-434C-A552-A4CF810A1A38}">
          <p14:sldIdLst>
            <p14:sldId id="256"/>
            <p14:sldId id="276"/>
            <p14:sldId id="278"/>
            <p14:sldId id="272"/>
            <p14:sldId id="258"/>
            <p14:sldId id="277"/>
            <p14:sldId id="263"/>
            <p14:sldId id="275"/>
            <p14:sldId id="274"/>
          </p14:sldIdLst>
        </p14:section>
        <p14:section name="Раздел без заголовка" id="{F64A0899-D617-45F3-BBC5-3720AD01726A}">
          <p14:sldIdLst>
            <p14:sldId id="282"/>
            <p14:sldId id="279"/>
            <p14:sldId id="280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1B2C2E-7679-4474-9EB7-03FDCDA905A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A138D8-75D7-4352-B439-21E50A4DB5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25144"/>
            <a:ext cx="7854696" cy="1656184"/>
          </a:xfrm>
        </p:spPr>
        <p:txBody>
          <a:bodyPr>
            <a:normAutofit fontScale="77500" lnSpcReduction="2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2 младшей группы «А»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Рашитова А.Г.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995664" cy="352839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речевых игр и упражнений на занятиях и повседневной жизни детей дошкольного возраста</a:t>
            </a:r>
            <a:r>
              <a:rPr lang="ru-RU" sz="4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77072"/>
            <a:ext cx="6584519" cy="229512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  Отправляясь с детьми на прогулку, мы можем посмотреть вокруг себя и увидеть удивительный мир растений, загадать загадку и найти отгадку, причитать стихотворение, вспомнить песенку, поиграть в игру: «С какого дерева лист», «Найди дерево по описанию».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3151"/>
            <a:ext cx="3346450" cy="251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0" y="692697"/>
            <a:ext cx="720879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3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283968" y="1412776"/>
            <a:ext cx="4114800" cy="406391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548680"/>
            <a:ext cx="4032449" cy="5154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Речевая игра – эффективный способ развития самостоятельного мышления и речи у детей. Такой способ игры не требует специальных принадлежностей, она основывается на действии и разговоре играющих. В процессе игры перед детьми ставятся разнообразные задачи, например, описать предмет или отличительные признаки предметов, назови одним словом, что лишнее, кто чем питается и т.д.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71600" y="7092280"/>
            <a:ext cx="6383538" cy="5131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702940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00392" cy="58509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Благодарю за внимание!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229600" cy="5847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Актуальность. </a:t>
            </a:r>
          </a:p>
          <a:p>
            <a:pPr marL="0" indent="0">
              <a:buNone/>
            </a:pPr>
            <a:r>
              <a:rPr lang="ru-RU" sz="2000" dirty="0" smtClean="0"/>
              <a:t>Речь – одна из важных линий развития ребёнка. Речь – чудесный дар природы – не даётся человеку от рождения. Должно пройти время, чтобы малыш начал говорить. А взрослые (воспитатели) должны приложить немало усилий, чтобы речь ребёнка развивалась правильно и своевременно.</a:t>
            </a:r>
          </a:p>
          <a:p>
            <a:pPr marL="0" indent="0">
              <a:buNone/>
            </a:pPr>
            <a:r>
              <a:rPr lang="ru-RU" sz="2000" dirty="0" smtClean="0"/>
              <a:t>Развитие речи – процесс  сложный, творческий. Это целенаправленная и последовательная педагогическая работа, предполагающая использование арсенала специальных педагогических методов и собственные речевые упражнения ребёнка.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784976" cy="58658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Цель и задачи.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Цель: развитие связной, грамматически правильной диалогически и монологической речи. Обогащение активного словаря детей.</a:t>
            </a:r>
          </a:p>
          <a:p>
            <a:pPr marL="4572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Задачи: активизировать речь детей, развивать внимание, зрительное восприятие, воспитывать интерес к совместной деятельности, терпение, выдержку, самостоятельность, развивать артикуляционный аппарат, мелкую моторику, воображение, мышление, память.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7346"/>
            <a:ext cx="66247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Речевая игра – эффективный способ развития самостоятельного мышления и речи у ребёнка. Такой способ игры не требует специальных принадлежностей. Она основывается на действии и разговоре играющих. В процессе игры перед ребёнком становятся разнообразные задачи, например, описать предмет или отгадать предмет по описанию, найти общие и отличительные признаки предметов, что лишнее, назови одним словом и т.д.</a:t>
            </a:r>
          </a:p>
          <a:p>
            <a:r>
              <a:rPr lang="ru-RU" sz="2400" dirty="0" smtClean="0"/>
              <a:t>Речевые </a:t>
            </a:r>
            <a:r>
              <a:rPr lang="ru-RU" sz="2400" dirty="0"/>
              <a:t>игры для детей младшего дошкольного возраста в    основном направлены на развитие речи. Уточнение и закреплении словаря, воспитание правильного произношения, умение считать, ориентироваться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8907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Использование речевых игр на НООД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77686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Основная цель речевых игр для малышей  - развивать речевую активность, умение соотносить действие со словом </a:t>
            </a:r>
            <a:r>
              <a:rPr lang="ru-RU" sz="2000" dirty="0" err="1" smtClean="0"/>
              <a:t>потешки</a:t>
            </a:r>
            <a:r>
              <a:rPr lang="ru-RU" sz="2000" dirty="0" smtClean="0"/>
              <a:t>, стиха, пальчиковых игр, упражнения на произношение различных звуков, умение правильно их произносить, отгадывание загадок, скороговорки, чтение сказок, </a:t>
            </a:r>
            <a:r>
              <a:rPr lang="ru-RU" sz="2000" dirty="0" err="1" smtClean="0"/>
              <a:t>инсценирование</a:t>
            </a:r>
            <a:r>
              <a:rPr lang="ru-RU" sz="2000" dirty="0" smtClean="0"/>
              <a:t> сказок, прочитанных рассказов,  пересказы.</a:t>
            </a:r>
          </a:p>
          <a:p>
            <a:pPr marL="0" indent="0">
              <a:buNone/>
            </a:pPr>
            <a:r>
              <a:rPr lang="ru-RU" sz="2000" dirty="0" smtClean="0"/>
              <a:t>  Используем такие  игры как: «Ладушки», «Про сороку», «Игра с пальчиками», «Заинька», «На птичьем дворе», «У медведя во бору», «Вышла курочка гулять» и т.д.</a:t>
            </a:r>
          </a:p>
          <a:p>
            <a:pPr marL="0" indent="0">
              <a:buNone/>
            </a:pPr>
            <a:r>
              <a:rPr lang="ru-RU" sz="2000" dirty="0" smtClean="0"/>
              <a:t>Также проводим физкультминутки с использованием различных стихов, речевых упражнений.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13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747464"/>
            <a:ext cx="8229600" cy="74746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82296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Слово – значимая единица языка. Грамматически связывая слова в определённой последовательности, человек оформляет свои высказывания. </a:t>
            </a:r>
          </a:p>
          <a:p>
            <a:pPr marL="0" indent="0">
              <a:buNone/>
            </a:pPr>
            <a:r>
              <a:rPr lang="ru-RU" sz="2000" dirty="0" smtClean="0"/>
              <a:t>Игры со словом и в  слова активизируют речь и мышление детей.</a:t>
            </a:r>
          </a:p>
          <a:p>
            <a:pPr marL="0" indent="0">
              <a:buNone/>
            </a:pPr>
            <a:r>
              <a:rPr lang="ru-RU" sz="2000" dirty="0" smtClean="0"/>
              <a:t>Речевые игры: «Кто это был», «Садовник и Цветы», «Что получиться, то и получиться», «Доскажи словечко», «Игры в слова» и т.д.</a:t>
            </a:r>
            <a:endParaRPr lang="ru-RU" sz="2000" dirty="0"/>
          </a:p>
        </p:txBody>
      </p:sp>
      <p:pic>
        <p:nvPicPr>
          <p:cNvPr id="2050" name="Picture 2" descr="IMG_2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9"/>
            <a:ext cx="4717628" cy="353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3489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Основу речевого развития ребёнок получает в семье в самые первые годы жизни. Ребёнок овладевает речью только в процессе общения со взрослыми. Задача взрослых – помочь ему в этом нелегком деле.</a:t>
            </a:r>
          </a:p>
          <a:p>
            <a:r>
              <a:rPr lang="ru-RU" dirty="0"/>
              <a:t>Поэтому работа с родителями в этом направлении имеет большое значение. Только вместе, только совместными усилиями родителей и детского сада мы можем решить любые проблемы в воспитании и развитии ребёнка. Предлагаем родителям в семье играть в речевые игры, больше разговаривать, общаться с детьми. </a:t>
            </a:r>
          </a:p>
          <a:p>
            <a:r>
              <a:rPr lang="ru-RU" dirty="0"/>
              <a:t>Предлагаем родителям какую литературу можно читать детям, в какие речевые игры играть.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18" y="3861048"/>
            <a:ext cx="3768418" cy="28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64434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325</TotalTime>
  <Words>628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Использование речевых игр и упражнений на занятиях и повседневной жизни детей дошкольного возраста.</vt:lpstr>
      <vt:lpstr> </vt:lpstr>
      <vt:lpstr>Презентация PowerPoint</vt:lpstr>
      <vt:lpstr>Презентация PowerPoint</vt:lpstr>
      <vt:lpstr>Использование речевых игр на НООД</vt:lpstr>
      <vt:lpstr>Презентация PowerPoint</vt:lpstr>
      <vt:lpstr>Презентация PowerPoint</vt:lpstr>
      <vt:lpstr>Презентация PowerPoint</vt:lpstr>
      <vt:lpstr>Презентация PowerPoint</vt:lpstr>
      <vt:lpstr>  Отправляясь с детьми на прогулку, мы можем посмотреть вокруг себя и увидеть удивительный мир растений, загадать загадку и найти отгадку, причитать стихотворение, вспомнить песенку, поиграть в игру: «С какого дерева лист», «Найди дерево по описанию».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речевых игр и упражнений на занятиях и повседневной жизни детей дошкольного возраста.</dc:title>
  <dc:creator>78</dc:creator>
  <cp:lastModifiedBy>78</cp:lastModifiedBy>
  <cp:revision>35</cp:revision>
  <dcterms:created xsi:type="dcterms:W3CDTF">2018-03-17T17:10:31Z</dcterms:created>
  <dcterms:modified xsi:type="dcterms:W3CDTF">2018-03-21T06:29:38Z</dcterms:modified>
</cp:coreProperties>
</file>